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1" r:id="rId6"/>
    <p:sldId id="268" r:id="rId7"/>
    <p:sldId id="269" r:id="rId8"/>
    <p:sldId id="272" r:id="rId9"/>
    <p:sldId id="273" r:id="rId10"/>
    <p:sldId id="270" r:id="rId11"/>
    <p:sldId id="271" r:id="rId12"/>
    <p:sldId id="260" r:id="rId13"/>
    <p:sldId id="274" r:id="rId14"/>
    <p:sldId id="275" r:id="rId15"/>
    <p:sldId id="276" r:id="rId16"/>
    <p:sldId id="277" r:id="rId17"/>
    <p:sldId id="278" r:id="rId18"/>
    <p:sldId id="279" r:id="rId19"/>
    <p:sldId id="280" r:id="rId20"/>
    <p:sldId id="281" r:id="rId21"/>
    <p:sldId id="292" r:id="rId22"/>
    <p:sldId id="262" r:id="rId23"/>
    <p:sldId id="263" r:id="rId24"/>
    <p:sldId id="264" r:id="rId25"/>
    <p:sldId id="282" r:id="rId26"/>
    <p:sldId id="283" r:id="rId27"/>
    <p:sldId id="284" r:id="rId28"/>
    <p:sldId id="285" r:id="rId29"/>
    <p:sldId id="286" r:id="rId30"/>
    <p:sldId id="287" r:id="rId31"/>
    <p:sldId id="288" r:id="rId32"/>
    <p:sldId id="289" r:id="rId33"/>
    <p:sldId id="290" r:id="rId34"/>
    <p:sldId id="291" r:id="rId35"/>
    <p:sldId id="265" r:id="rId36"/>
    <p:sldId id="266"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Lst>
        </p14:section>
        <p14:section name="Spyplanes" id="{A3253A9F-3423-4352-9590-CB1AE8FA4AB9}">
          <p14:sldIdLst>
            <p14:sldId id="265"/>
            <p14:sldId id="266"/>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7384" autoAdjust="0"/>
  </p:normalViewPr>
  <p:slideViewPr>
    <p:cSldViewPr snapToGrid="0">
      <p:cViewPr varScale="1">
        <p:scale>
          <a:sx n="155" d="100"/>
          <a:sy n="155" d="100"/>
        </p:scale>
        <p:origin x="2790" y="132"/>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35</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36</a:t>
            </a:fld>
            <a:endParaRPr lang="en-US"/>
          </a:p>
        </p:txBody>
      </p:sp>
    </p:spTree>
    <p:extLst>
      <p:ext uri="{BB962C8B-B14F-4D97-AF65-F5344CB8AC3E}">
        <p14:creationId xmlns:p14="http://schemas.microsoft.com/office/powerpoint/2010/main" val="1358256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37</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Lockheed Martin</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47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Lockheed Martin Dead </a:t>
            </a:r>
            <a:r>
              <a:rPr lang="en-US"/>
              <a:t>Sexy Airplanes</a:t>
            </a:r>
            <a:endParaRPr lang="en-US" dirty="0"/>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927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1447</Words>
  <Application>Microsoft Office PowerPoint</Application>
  <PresentationFormat>Widescreen</PresentationFormat>
  <Paragraphs>190</Paragraphs>
  <Slides>37</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Spy planes</vt:lpstr>
      <vt:lpstr>A Visual History of Lockheed Martin</vt:lpstr>
      <vt:lpstr>Lockheed Martin Dead Sexy Airplanes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7</cp:revision>
  <dcterms:created xsi:type="dcterms:W3CDTF">2019-04-12T01:51:46Z</dcterms:created>
  <dcterms:modified xsi:type="dcterms:W3CDTF">2019-04-12T02:15:04Z</dcterms:modified>
</cp:coreProperties>
</file>